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5143500" type="screen16x9"/>
  <p:notesSz cx="6858000" cy="9144000"/>
  <p:embeddedFontLst>
    <p:embeddedFont>
      <p:font typeface="AGCrownStyle" panose="020B0604020202020204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  <a:srgbClr val="FFFFFF"/>
    <a:srgbClr val="009900"/>
    <a:srgbClr val="FFFF99"/>
    <a:srgbClr val="003366"/>
    <a:srgbClr val="66FF66"/>
    <a:srgbClr val="40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87C-8915-4158-9027-72A52038F12F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DC2D-84EA-41EB-AAF3-51FED119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C90-EB0E-43EA-BEEB-BE7ACB45F2D3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02C-12AC-474D-9302-BD4F7D4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7476-25BB-4418-838D-D9B7C482F5BB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A75-9AFB-45C4-B63D-9DFA09D6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9A1A-F6BF-40A8-8245-009293766C76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982-E7FA-4F0D-914A-8290C8DB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7E-82D5-4C62-8353-AECCB1763A3E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9640-AFFC-42F7-AF4C-8BBD741E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F04-8601-45B3-AFBC-AE38AA60A1BE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1CF-6ACB-49C4-B19E-1EA9CD9F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2A99-4DCD-4CD7-AD03-23C35B310945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A58-E7EA-401F-A575-1E6A8E7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7FBE-A168-421F-9EE9-8A295F0A5CA0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0047-8140-4835-A6FC-BFD10D81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/>
          <a:srcRect r="25581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/>
          <a:srcRect l="29037" r="9409" b="17596"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/>
          <a:srcRect l="4762" b="17596"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DEE-6EBA-46A1-AD0A-3FCE89CC2E14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0A4-8125-474E-8D18-EA72A5C46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ABA8-5040-4010-B6E5-CC0128E7ED02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05A-6CC0-4C1A-A85C-DF2CDF55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CD45-8B24-4820-98DD-308827C775B9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3EFF-B447-4C55-9F50-F8276C03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3049E3-6B97-48C4-A94A-03A99175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slide" Target="slide3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34.gif"/><Relationship Id="rId4" Type="http://schemas.openxmlformats.org/officeDocument/2006/relationships/slide" Target="slide3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12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428625"/>
            <a:ext cx="5930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Интерактивная игра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" action="ppaction://noaction" highlightClick="1"/>
          </p:cNvPr>
          <p:cNvSpPr/>
          <p:nvPr/>
        </p:nvSpPr>
        <p:spPr>
          <a:xfrm>
            <a:off x="142844" y="4572014"/>
            <a:ext cx="357190" cy="428628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472" y="1714494"/>
            <a:ext cx="1857388" cy="2428892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/>
            <a:srcRect l="9782" r="8694"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68" y="1714494"/>
            <a:ext cx="1928820" cy="242888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/>
            <a:srcRect l="11778"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50" y="1714494"/>
            <a:ext cx="1928800" cy="242888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/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72"/>
            <a:ext cx="8001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игре участвуют  2 команды. На игровом поле дано 5 категорий по 4 вопроса разной стоимости. Каждая команда по очереди выбирает категорию и вопрос. Команда, набравшая наибольшее количество баллов, будет победителем.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Вернуться на игровое поле можно при помощи кнопки 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возврате сыгравший номер вопроса исчезает.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Завершить игру можно при помощи кнопки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множение 3">
            <a:hlinkClick r:id="" action="ppaction://noaction" highlightClick="1"/>
          </p:cNvPr>
          <p:cNvSpPr/>
          <p:nvPr/>
        </p:nvSpPr>
        <p:spPr>
          <a:xfrm>
            <a:off x="6286512" y="3571882"/>
            <a:ext cx="571504" cy="42862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3186">
            <a:off x="7848711" y="2786483"/>
            <a:ext cx="581467" cy="4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/>
          <a:srcRect r="2934" b="3433"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4282" y="142858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285866"/>
            <a:ext cx="221455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24" y="2285998"/>
            <a:ext cx="235745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24" y="335756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/>
          <a:srcRect l="20689" r="17241"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/>
          <a:srcRect t="10000" b="9999"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print"/>
          <a:srcRect t="4808" r="15385"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0" b="7475"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/>
          <a:srcRect l="11250" t="7370" r="29999"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494</Words>
  <Application>Microsoft Office PowerPoint</Application>
  <PresentationFormat>Экран (16:9)</PresentationFormat>
  <Paragraphs>124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AGCrownStyle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Господин</cp:lastModifiedBy>
  <cp:revision>228</cp:revision>
  <dcterms:created xsi:type="dcterms:W3CDTF">2017-04-14T14:08:30Z</dcterms:created>
  <dcterms:modified xsi:type="dcterms:W3CDTF">2022-04-30T09:13:55Z</dcterms:modified>
</cp:coreProperties>
</file>